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050D3-3E57-42D4-A6BB-72AA19D875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486A1-B93E-4F61-BD67-DDAE10ED8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8C8F9-C361-4CC2-BAF0-11D9AF42A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C119C-6FEF-41F6-91F7-8F5F60F42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6885D-FC57-47DA-B20F-437EC324F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56825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8E8A9-8123-4D4D-8048-EAABAE0E6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51317C-067A-4B7D-A3A8-27661B4849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B9480-31B9-4A71-8B64-F1404B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48967-296A-4692-92E8-72CB5A64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2A65C-2320-4FE8-B15D-7A0601AF3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59219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A21EC7-78BF-4C0F-B3B5-FC3F2AFAC9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3FC66B-4D23-4BD0-B3A6-0917048635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73996-FDCB-46BF-94EF-2ECE38DD8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04852-D1C0-40E3-B610-19175D94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11FFE-B6C6-4CA7-BB49-F3E877A97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84469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C346B-6C0D-4A94-BF10-E2FA4C31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2ADD6-7303-4EAF-A776-9423F9D85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31FBD-0E02-4B2E-9E5F-02755D969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F68824-015F-4F6D-9DB0-454815CE4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AA738-8A19-4C9C-82DB-CDB26DF6D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5230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A4AD3-62B7-4A87-B719-FF8DA60DF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42781B-C9A2-445A-BC90-E9907B6A6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6254D-06DC-4C62-90E8-6CBA7D7C9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85445-2ED6-41BD-8501-EDEDED68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9817B-33B4-4F0F-B8A1-551755F1B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3727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87F84-CAD6-471D-88C7-86CD31DB6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2F2FA-D8A5-437D-A3C6-733E517D34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AEF912-7AB6-45AD-B23A-B3910E0FC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050D8D-E68C-4748-90B5-8EFFC6631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F811E-DA96-4B56-93A9-9104BE8E3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984C3C-C7D4-4870-BD7E-56B06A633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68243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5FBDB-EE48-411E-8AEB-5129C778D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7BEE3-BADA-4149-BBED-7CFDCE242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CCC615-F285-4E0F-9DEC-9BB3661CB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E1DFCE-C2FA-498C-90A1-BE007F25E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B9C628-D33E-453E-8514-B9CEC387A7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84AC65-4BCE-4D80-9477-BBDA404D3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B1F19A-7845-482C-8C0B-FC09829A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43CB95-AAB1-4B67-BBE7-858A0282E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431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4D478-68CF-419E-A308-04CB91215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2384D8-A1CB-437F-A6E9-A6DCBA504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773C38-3762-44F9-96F4-C6975A02D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3F2F2-1338-4360-8ED3-08C05E732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95450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C57F6E-3AD4-4B2A-8B18-B0F0499B9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5E8077-4195-40B3-B461-D9766E02D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0CB1E4-27BA-438C-A2A9-D919C3A1D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59481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5A0F6-BA16-43F6-B9A4-E26C8A927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0992-21B4-4CF6-A090-6179B73C1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6D3A7-AFFC-4EF5-8775-2FD73ED3D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E77C5E-EAC3-4C3A-B221-8092BE71D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161029-F64E-4B18-AB03-82E53F4EC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E34F6-B6EB-4B83-AFE0-8B9968A08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471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DDF14-CCD6-4EB3-B504-3A4203081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2198FB-9ED4-472F-A6EA-2ACA27EED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45DCD-C06F-4151-8D96-ED0946062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99596B-CE44-4701-BEB3-E56B82D50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9CC33B-1279-41A5-B228-18D777CEF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C4E28F-FBA9-42BF-8C1B-C0D37B0F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007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93F72A-992B-4A2F-8906-7FB366351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361E7-6A6B-45B5-8AC5-C35305D3C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A6983-1072-44F2-AED8-E88E7751AA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ADF67-8C7C-4D69-92AA-69C1FB1B0938}" type="datetimeFigureOut">
              <a:rPr lang="en-ID" smtClean="0"/>
              <a:t>30/09/2020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523C4-E934-41E7-A2F5-B329E4B5D1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FE5C4-2B59-4870-8F9B-B15BC2D16D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0DBEE-290C-445F-9CE4-6421D8B4A9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9292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2EE70-984D-44D0-A870-A18F5B0FF3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FD46E2-0A27-4F67-A86F-AFA09A950F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DB2D91-4785-48B4-8968-04870C242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201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126A9-432C-4DBD-A39C-30707739A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50D5-8706-49FB-AFAA-6C04917FA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69399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48A48-25CC-46A9-9207-C0B141BAF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16813-C2E6-44B7-B226-6BE9A7934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101ED-D800-4171-9042-B324215AB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31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78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171F6-93CE-4FAF-A77D-008376229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B33-DC72-4D1E-B077-93D645010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06921B-6A2C-4C60-BE11-84377866A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47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43CCC-53B1-487C-9429-DEC4AFEC3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58581-B125-42A2-9E0D-2DBB12E0C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544350-E1F0-4B75-80DF-7509DBA81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020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6AF97-76A2-48A3-A188-FFC4DE7D7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C515C-5ED7-4C46-BECE-A177A4D99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C699AD-BC5F-480E-9943-59C1C3D7F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224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2725F-8E3D-40FE-80D3-265AE99E8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1B718-B9DE-49E8-8AD3-B8672E996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F8C87D-4587-417D-8D6D-599C31E9F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906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0ACBC-F536-42C9-9EA4-D128408FB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1BA69-6293-4283-BC3C-857CF7087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F7FBF4-BB75-43BA-83E6-1FC22A48A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91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A7FC-2D76-426D-8987-373FC5F69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104A3-2CCA-4A78-9FD1-AAFF1D65A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42D5E0-EC9F-436F-9387-66E580BAB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210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BE2B-45BD-4BB0-BF11-3AC2D4D93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DAC62-CB7E-45CE-A98F-64A830FAA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A0C1E-5F9D-4010-9805-CFFE95F9A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81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muchsin muchsin</dc:creator>
  <cp:lastModifiedBy>muchsin muchsin</cp:lastModifiedBy>
  <cp:revision>6</cp:revision>
  <dcterms:created xsi:type="dcterms:W3CDTF">2020-09-30T03:45:56Z</dcterms:created>
  <dcterms:modified xsi:type="dcterms:W3CDTF">2020-09-30T05:06:47Z</dcterms:modified>
</cp:coreProperties>
</file>

<file path=docProps/thumbnail.jpeg>
</file>